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5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10:43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10:43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7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9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4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4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7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5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90"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91"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75"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6"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7"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45"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6"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7"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5"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6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6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4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4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3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3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3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3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3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3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A2FB49D5-B994-4905-B7EB-7178CC8F232C}"/>
              </a:ext>
            </a:extLst>
          </p:cNvPr>
          <p:cNvSpPr>
            <a:spLocks noGrp="1"/>
          </p:cNvSpPr>
          <p:nvPr>
            <p:ph type="body" sz="quarter" idx="12"/>
          </p:nvPr>
        </p:nvSpPr>
        <p:spPr>
          <a:xfrm>
            <a:off x="1572318" y="3032144"/>
            <a:ext cx="5510213" cy="615553"/>
          </a:xfrm>
        </p:spPr>
        <p:txBody>
          <a:bodyPr/>
          <a:lstStyle/>
          <a:p>
            <a:r>
              <a:rPr lang="es-ES" dirty="0"/>
              <a:t>Jose Luis Latorre Millas</a:t>
            </a:r>
          </a:p>
          <a:p>
            <a:endParaRPr lang="es-ES" dirty="0"/>
          </a:p>
        </p:txBody>
      </p:sp>
      <p:sp>
        <p:nvSpPr>
          <p:cNvPr id="10" name="Marcador de texto 9">
            <a:extLst>
              <a:ext uri="{FF2B5EF4-FFF2-40B4-BE49-F238E27FC236}">
                <a16:creationId xmlns:a16="http://schemas.microsoft.com/office/drawing/2014/main" id="{823964D2-DAA8-476A-B023-EC351018B775}"/>
              </a:ext>
            </a:extLst>
          </p:cNvPr>
          <p:cNvSpPr>
            <a:spLocks noGrp="1"/>
          </p:cNvSpPr>
          <p:nvPr>
            <p:ph type="body" sz="quarter" idx="15"/>
          </p:nvPr>
        </p:nvSpPr>
        <p:spPr>
          <a:xfrm>
            <a:off x="1572314" y="3355802"/>
            <a:ext cx="5510213" cy="276999"/>
          </a:xfrm>
        </p:spPr>
        <p:txBody>
          <a:bodyPr/>
          <a:lstStyle/>
          <a:p>
            <a:r>
              <a:rPr lang="en-US" dirty="0"/>
              <a:t>Software Architect @ Swiss Life | Microsoft MVP</a:t>
            </a:r>
            <a:endParaRPr lang="es-ES" dirty="0"/>
          </a:p>
        </p:txBody>
      </p:sp>
      <p:pic>
        <p:nvPicPr>
          <p:cNvPr id="18" name="Imagen 17">
            <a:extLst>
              <a:ext uri="{FF2B5EF4-FFF2-40B4-BE49-F238E27FC236}">
                <a16:creationId xmlns:a16="http://schemas.microsoft.com/office/drawing/2014/main" id="{3B7A8C75-496B-4E46-BF69-7B6319C9DFB0}"/>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9439" y="3300267"/>
            <a:ext cx="6043930" cy="1107996"/>
          </a:xfrm>
        </p:spPr>
        <p:txBody>
          <a:bodyPr/>
          <a:lstStyle/>
          <a:p>
            <a:r>
              <a:rPr lang="en-US" dirty="0"/>
              <a:t>Introduction to Azure Machine Learning</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Jose Luis Latorre Millas</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276999"/>
          </a:xfrm>
        </p:spPr>
        <p:txBody>
          <a:bodyPr/>
          <a:lstStyle/>
          <a:p>
            <a:r>
              <a:rPr lang="en-US" dirty="0"/>
              <a:t>Software Architect @ Swiss Life | Microsoft MVP</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1397</TotalTime>
  <Words>58</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Quicksand</vt:lpstr>
      <vt:lpstr>Wingdings</vt:lpstr>
      <vt:lpstr>Myriad Pro</vt:lpstr>
      <vt:lpstr>Arial</vt:lpstr>
      <vt:lpstr>Segoe UI</vt:lpstr>
      <vt:lpstr>Consolas</vt:lpstr>
      <vt:lpstr>White Template</vt:lpstr>
      <vt:lpstr>CorelDRAW</vt:lpstr>
      <vt:lpstr>Presentación de PowerPoint</vt:lpstr>
      <vt:lpstr>Introduction to Azure Machine Learning</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84</cp:revision>
  <dcterms:created xsi:type="dcterms:W3CDTF">2019-08-09T15:41:27Z</dcterms:created>
  <dcterms:modified xsi:type="dcterms:W3CDTF">2022-03-14T21:43:55Z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